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F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1524000"/>
            <a:ext cx="5257800" cy="50292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</a:p>
          <a:p>
            <a:pPr algn="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</a:p>
          <a:p>
            <a:pPr algn="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Гришкова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38.01.02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Продавец,</a:t>
            </a:r>
          </a:p>
          <a:p>
            <a:pPr algn="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контролёр-кассир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9443" y="533400"/>
            <a:ext cx="782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будущая профессия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sun9-64.userapi.com/c857224/v857224249/c590a/M3qXMVDJFn8.jpg"/>
          <p:cNvPicPr>
            <a:picLocks noChangeAspect="1" noChangeArrowheads="1"/>
          </p:cNvPicPr>
          <p:nvPr/>
        </p:nvPicPr>
        <p:blipFill rotWithShape="1">
          <a:blip r:embed="rId2" cstate="print"/>
          <a:srcRect t="20450"/>
          <a:stretch/>
        </p:blipFill>
        <p:spPr bwMode="auto">
          <a:xfrm>
            <a:off x="228600" y="1676400"/>
            <a:ext cx="4592191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2057400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ремесло -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древнейших занятий человека. Изначально, торговля имела вид натурального обмена: один вид товара обменивался на другой. Деньги как эквивалент товаров появились несколько позже. Одним из важных этапов развития торговли было появление купцов, которые путешествовали по разным городам и странам.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профессии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zen_doc/1931664/pub_5cc0867a707cba00b32b041e_5cc1c9160cd8fa00b29a1a33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3" r="10189" b="7228"/>
          <a:stretch/>
        </p:blipFill>
        <p:spPr bwMode="auto">
          <a:xfrm>
            <a:off x="685800" y="1524000"/>
            <a:ext cx="74676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60198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«продавец» пришло в наш обиход лишь в конце XIX века, когда в России стали появляться крупные торговые предприятия и универмаги. До этого люди, занимавшиеся торговлей, назывались по-разному. Долгое время центральной фигурой в торговле оставался купец. Он разъезжал по городам, продавал, покупал, перепродавал. Другой видной фигурой в русской торговле после купца был прасол - скупщик. Он ездил по деревням и скупал сельские продукты, скот, рыбу, а затем формировал из них партии и выгодно перепродавал более крупным торговцам. Наряду с прасолами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российском рынке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действовала                                                                    многочисленная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мелких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торговцев                                                                                                                      (офеней, ходебщиков,                                                                              коробейников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щепетильников),                                                                                            занимающихся                                                                                                                             развозом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изделий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get-zen_doc/1567788/pub_5da5ed78d4f07a00ad3c6310_5da5ee6a34808200b1aad17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416683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знать: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классификацию, характеристику, назначение товаров, способы использования и ухода за ними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расшифровки артикула и маркировки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розничные цены;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отмеривания отреза, шкалы размеров изделий и правила их определения; виды брака и правила обмена товаров;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пользования товарами;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эксплуатации обслуживаемого торгово-технического оборудования; принципы оформления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наприлавочных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внутримагазинных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витрин; приемы и методы обслуживания покупателей.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814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Продавец, контролёр-кассир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296" y="1600200"/>
            <a:ext cx="441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 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Идентифицировать различные группы товаров; оценивать качество по органолептическим показателям; распознавать дефекты пищевых продуктов; создавать оптимальные условия хранения; консультировать покупателей о свойствах, вкусовых особенностях; предлагать новые взаимозаменяемые товары и товары сопутствующего ассортимента.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sun9-36.userapi.com/c200716/v200716249/51740/TplDq_o8r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041" y="533400"/>
            <a:ext cx="4566355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343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проводник в мире товаров, проводящий покупателей узкими тропинками выбора. Помогая людям находить и приобретать необходимые им товары, продавец связывает между собой совершенно незнакомых людей (производителей товара и покупателей) в ту огромную, сложную и местами непостижимую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систему, которая зовется человеческим обществом.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1\Desktop\Творчество без границ\20200129_09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886200" cy="484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декабря в ГБПОУ РО «Волгодонский техникум общественного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торговли»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состоялось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мероприятие                                   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                                                           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которое были приглашены выпускники 9 классов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учреждений                                         города Волгодонска.                                                             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будущих абитуриентов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мы показали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мастер-класс: «Декоративное украшение подарков»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topit.gauro-riacro.ru/organisacii/1629/foto/kniga_9_1577099349.jpg"/>
          <p:cNvPicPr>
            <a:picLocks noChangeAspect="1" noChangeArrowheads="1"/>
          </p:cNvPicPr>
          <p:nvPr/>
        </p:nvPicPr>
        <p:blipFill rotWithShape="1">
          <a:blip r:embed="rId2" cstate="print"/>
          <a:srcRect l="12892" t="9422" r="9752" b="15206"/>
          <a:stretch/>
        </p:blipFill>
        <p:spPr bwMode="auto">
          <a:xfrm>
            <a:off x="3962400" y="1524000"/>
            <a:ext cx="4953000" cy="502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Мои достижения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7" name="Picture 1" descr="C:\Users\1\Desktop\IMG-2020013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52200"/>
            <a:ext cx="3505200" cy="4618426"/>
          </a:xfrm>
          <a:prstGeom prst="rect">
            <a:avLst/>
          </a:prstGeom>
          <a:noFill/>
        </p:spPr>
      </p:pic>
      <p:pic>
        <p:nvPicPr>
          <p:cNvPr id="4098" name="Picture 2" descr="C:\Users\1\Desktop\IMG-20200131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14714"/>
            <a:ext cx="3352800" cy="4709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40504"/>
            <a:ext cx="4876800" cy="3450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разные в жизни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важны: Врачи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учителя, а также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продавцы.      Придёшь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как-то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кассой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стоит один…                       Он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продавец, он знает своё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дело,         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обслужит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вас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и смело!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Гришкова Евгения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un9-7.userapi.com/c857224/v857224249/c5900/iEJgmhHmm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437" y="1524000"/>
            <a:ext cx="3995563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291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</vt:lpstr>
      <vt:lpstr>История профессии</vt:lpstr>
      <vt:lpstr>Слайд 3</vt:lpstr>
      <vt:lpstr>Продавец, контролёр-кассир </vt:lpstr>
      <vt:lpstr>Слайд 5</vt:lpstr>
      <vt:lpstr>Слайд 6</vt:lpstr>
      <vt:lpstr>Слайд 7</vt:lpstr>
      <vt:lpstr>Мои достижения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 Гришкова</dc:creator>
  <cp:lastModifiedBy>1</cp:lastModifiedBy>
  <cp:revision>15</cp:revision>
  <dcterms:created xsi:type="dcterms:W3CDTF">2020-01-30T19:42:24Z</dcterms:created>
  <dcterms:modified xsi:type="dcterms:W3CDTF">2020-01-31T11:34:30Z</dcterms:modified>
</cp:coreProperties>
</file>